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292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509226" y="1349521"/>
            <a:ext cx="7521520" cy="102628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0" name="Rectangle"/>
          <p:cNvSpPr/>
          <p:nvPr/>
        </p:nvSpPr>
        <p:spPr>
          <a:xfrm>
            <a:off x="8431241" y="1349521"/>
            <a:ext cx="7521519" cy="102628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1" name="screencapture-localhost-3000-v5-applicant-2019-06-05-15_31_29.png" descr="screencapture-localhost-3000-v5-applicant-2019-06-05-15_31_29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620"/>
          <a:stretch>
            <a:fillRect/>
          </a:stretch>
        </p:blipFill>
        <p:spPr>
          <a:xfrm>
            <a:off x="16353254" y="564965"/>
            <a:ext cx="7521473" cy="11047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screencapture-localhost-3000-v5-applicant-2019-06-05-15_31_15.png" descr="screencapture-localhost-3000-v5-applicant-2019-06-05-15_31_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1241" y="564965"/>
            <a:ext cx="7521519" cy="5513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capture-localhost-3000-v5-home-2019-06-05-15_30_52.png" descr="screencapture-localhost-3000-v5-home-2019-06-05-15_30_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226" y="564965"/>
            <a:ext cx="7521520" cy="58667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earch by name or National Insurance number"/>
          <p:cNvSpPr txBox="1"/>
          <p:nvPr/>
        </p:nvSpPr>
        <p:spPr>
          <a:xfrm>
            <a:off x="5139396" y="1289276"/>
            <a:ext cx="2411567" cy="1033091"/>
          </a:xfrm>
          <a:prstGeom prst="rect">
            <a:avLst/>
          </a:prstGeom>
          <a:solidFill>
            <a:srgbClr val="FFFB00"/>
          </a:solidFill>
          <a:ln w="63500">
            <a:solidFill>
              <a:srgbClr val="FFFB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Search by name or National Insurance number</a:t>
            </a:r>
          </a:p>
        </p:txBody>
      </p:sp>
      <p:sp>
        <p:nvSpPr>
          <p:cNvPr id="125" name="Manage functions"/>
          <p:cNvSpPr txBox="1"/>
          <p:nvPr/>
        </p:nvSpPr>
        <p:spPr>
          <a:xfrm>
            <a:off x="1471293" y="3926770"/>
            <a:ext cx="2411566" cy="448891"/>
          </a:xfrm>
          <a:prstGeom prst="rect">
            <a:avLst/>
          </a:prstGeom>
          <a:solidFill>
            <a:srgbClr val="FFFB00"/>
          </a:solidFill>
          <a:ln w="63500">
            <a:solidFill>
              <a:srgbClr val="FFFB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Manage functions</a:t>
            </a:r>
          </a:p>
        </p:txBody>
      </p:sp>
      <p:sp>
        <p:nvSpPr>
          <p:cNvPr id="126" name="Provide access to the full application without needing to open the PDF"/>
          <p:cNvSpPr txBox="1"/>
          <p:nvPr/>
        </p:nvSpPr>
        <p:spPr>
          <a:xfrm>
            <a:off x="14266637" y="3464570"/>
            <a:ext cx="3339645" cy="1033092"/>
          </a:xfrm>
          <a:prstGeom prst="rect">
            <a:avLst/>
          </a:prstGeom>
          <a:solidFill>
            <a:srgbClr val="FFFB00"/>
          </a:solidFill>
          <a:ln w="63500">
            <a:solidFill>
              <a:srgbClr val="FFFB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Provide access to the full application without needing to open the 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292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"/>
          <p:cNvSpPr/>
          <p:nvPr/>
        </p:nvSpPr>
        <p:spPr>
          <a:xfrm>
            <a:off x="16350023" y="1349521"/>
            <a:ext cx="7521520" cy="102628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" name="Rectangle"/>
          <p:cNvSpPr/>
          <p:nvPr/>
        </p:nvSpPr>
        <p:spPr>
          <a:xfrm>
            <a:off x="8428009" y="1349521"/>
            <a:ext cx="7521520" cy="102628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" name="Rectangle"/>
          <p:cNvSpPr/>
          <p:nvPr/>
        </p:nvSpPr>
        <p:spPr>
          <a:xfrm>
            <a:off x="509226" y="1349521"/>
            <a:ext cx="7521520" cy="102628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1" name="screencapture-localhost-3000-v5-applicant-2019-06-05-15_33_05.png" descr="screencapture-localhost-3000-v5-applicant-2019-06-05-15_33_05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39"/>
          <a:stretch>
            <a:fillRect/>
          </a:stretch>
        </p:blipFill>
        <p:spPr>
          <a:xfrm>
            <a:off x="16351639" y="565609"/>
            <a:ext cx="7521523" cy="7635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screencapture-localhost-3000-v5-cancelled-reason-2019-06-05-15_32_19.png" descr="screencapture-localhost-3000-v5-cancelled-reason-2019-06-05-15_32_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11" y="565451"/>
            <a:ext cx="7524575" cy="7103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creencapture-localhost-3000-v5-applications-cancelled-2019-06-05-15_32_52.png" descr="screencapture-localhost-3000-v5-applications-cancelled-2019-06-05-15_32_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29625" y="565451"/>
            <a:ext cx="7524750" cy="586930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View recently cancelled applications"/>
          <p:cNvSpPr txBox="1"/>
          <p:nvPr/>
        </p:nvSpPr>
        <p:spPr>
          <a:xfrm>
            <a:off x="12186273" y="5277471"/>
            <a:ext cx="3298537" cy="740992"/>
          </a:xfrm>
          <a:prstGeom prst="rect">
            <a:avLst/>
          </a:prstGeom>
          <a:solidFill>
            <a:srgbClr val="FFFB00"/>
          </a:solidFill>
          <a:ln w="63500">
            <a:solidFill>
              <a:srgbClr val="FFFB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View recently</a:t>
            </a:r>
            <a:br/>
            <a:r>
              <a:t>cancelled applications</a:t>
            </a:r>
          </a:p>
        </p:txBody>
      </p:sp>
      <p:sp>
        <p:nvSpPr>
          <p:cNvPr id="135" name="Cancel applications that aren’t going to be processed"/>
          <p:cNvSpPr txBox="1"/>
          <p:nvPr/>
        </p:nvSpPr>
        <p:spPr>
          <a:xfrm>
            <a:off x="4044331" y="7265165"/>
            <a:ext cx="3711478" cy="740991"/>
          </a:xfrm>
          <a:prstGeom prst="rect">
            <a:avLst/>
          </a:prstGeom>
          <a:solidFill>
            <a:srgbClr val="FFFB00"/>
          </a:solidFill>
          <a:ln w="63500">
            <a:solidFill>
              <a:srgbClr val="FFFB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Cancel applications that aren’t going to be processed</a:t>
            </a:r>
          </a:p>
        </p:txBody>
      </p:sp>
      <p:sp>
        <p:nvSpPr>
          <p:cNvPr id="136" name="Understand why an application has been cancelled"/>
          <p:cNvSpPr txBox="1"/>
          <p:nvPr/>
        </p:nvSpPr>
        <p:spPr>
          <a:xfrm>
            <a:off x="20783505" y="3738665"/>
            <a:ext cx="2664229" cy="1033091"/>
          </a:xfrm>
          <a:prstGeom prst="rect">
            <a:avLst/>
          </a:prstGeom>
          <a:solidFill>
            <a:srgbClr val="FFFB00"/>
          </a:solidFill>
          <a:ln w="63500">
            <a:solidFill>
              <a:srgbClr val="FFFB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Understand why an application has been cancelled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9292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"/>
          <p:cNvSpPr/>
          <p:nvPr/>
        </p:nvSpPr>
        <p:spPr>
          <a:xfrm>
            <a:off x="509226" y="1349521"/>
            <a:ext cx="7521520" cy="102628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41" name="Group"/>
          <p:cNvGrpSpPr/>
          <p:nvPr/>
        </p:nvGrpSpPr>
        <p:grpSpPr>
          <a:xfrm>
            <a:off x="8431226" y="565451"/>
            <a:ext cx="7521548" cy="11046927"/>
            <a:chOff x="0" y="0"/>
            <a:chExt cx="7521546" cy="11046926"/>
          </a:xfrm>
        </p:grpSpPr>
        <p:sp>
          <p:nvSpPr>
            <p:cNvPr id="139" name="Rectangle"/>
            <p:cNvSpPr/>
            <p:nvPr/>
          </p:nvSpPr>
          <p:spPr>
            <a:xfrm>
              <a:off x="28" y="784069"/>
              <a:ext cx="7521519" cy="10262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40" name="screencapture-localhost-3000-v5-applications-duplicate-ninos-2019-06-05-15_33_19.png" descr="screencapture-localhost-3000-v5-applications-duplicate-ninos-2019-06-05-15_33_19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521400" cy="631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4" name="Group"/>
          <p:cNvGrpSpPr/>
          <p:nvPr/>
        </p:nvGrpSpPr>
        <p:grpSpPr>
          <a:xfrm>
            <a:off x="16353254" y="565451"/>
            <a:ext cx="7521519" cy="11046927"/>
            <a:chOff x="0" y="0"/>
            <a:chExt cx="7521518" cy="11046926"/>
          </a:xfrm>
        </p:grpSpPr>
        <p:sp>
          <p:nvSpPr>
            <p:cNvPr id="142" name="Rectangle"/>
            <p:cNvSpPr/>
            <p:nvPr/>
          </p:nvSpPr>
          <p:spPr>
            <a:xfrm>
              <a:off x="0" y="784069"/>
              <a:ext cx="7521519" cy="10262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43" name="screencapture-localhost-3000-v5-applications-old-2019-06-05-15_33_30.png" descr="screencapture-localhost-3000-v5-applications-old-2019-06-05-15_33_30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551" y="0"/>
              <a:ext cx="7516263" cy="836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7" name="Group"/>
          <p:cNvGrpSpPr/>
          <p:nvPr/>
        </p:nvGrpSpPr>
        <p:grpSpPr>
          <a:xfrm>
            <a:off x="509226" y="565451"/>
            <a:ext cx="7521520" cy="10989748"/>
            <a:chOff x="0" y="0"/>
            <a:chExt cx="7521518" cy="10989746"/>
          </a:xfrm>
        </p:grpSpPr>
        <p:sp>
          <p:nvSpPr>
            <p:cNvPr id="145" name="Rectangle"/>
            <p:cNvSpPr/>
            <p:nvPr/>
          </p:nvSpPr>
          <p:spPr>
            <a:xfrm>
              <a:off x="0" y="726890"/>
              <a:ext cx="7521519" cy="1026285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46" name="screencapture-localhost-3000-v5-status-2019-06-05-15_32_04.png" descr="screencapture-localhost-3000-v5-status-2019-06-05-15_32_0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521519" cy="5866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8" name="Record ‘failed to attends’ and date"/>
          <p:cNvSpPr txBox="1"/>
          <p:nvPr/>
        </p:nvSpPr>
        <p:spPr>
          <a:xfrm>
            <a:off x="3515706" y="3800391"/>
            <a:ext cx="3203574" cy="740991"/>
          </a:xfrm>
          <a:prstGeom prst="rect">
            <a:avLst/>
          </a:prstGeom>
          <a:solidFill>
            <a:srgbClr val="FFFB00"/>
          </a:solidFill>
          <a:ln w="63500">
            <a:solidFill>
              <a:srgbClr val="FFFB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Record ‘failed to attends’ and date</a:t>
            </a:r>
          </a:p>
        </p:txBody>
      </p:sp>
      <p:sp>
        <p:nvSpPr>
          <p:cNvPr id="149" name="Identify applications that should be cancelled"/>
          <p:cNvSpPr txBox="1"/>
          <p:nvPr/>
        </p:nvSpPr>
        <p:spPr>
          <a:xfrm>
            <a:off x="12021268" y="6872515"/>
            <a:ext cx="3203574" cy="740991"/>
          </a:xfrm>
          <a:prstGeom prst="rect">
            <a:avLst/>
          </a:prstGeom>
          <a:solidFill>
            <a:srgbClr val="FFFB00"/>
          </a:solidFill>
          <a:ln w="63500">
            <a:solidFill>
              <a:srgbClr val="FFFB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Identify applications that should be cancelled</a:t>
            </a:r>
          </a:p>
        </p:txBody>
      </p:sp>
      <p:sp>
        <p:nvSpPr>
          <p:cNvPr id="150" name="View old applications that haven’t been processed to understand if they should be cancelled"/>
          <p:cNvSpPr txBox="1"/>
          <p:nvPr/>
        </p:nvSpPr>
        <p:spPr>
          <a:xfrm>
            <a:off x="19280130" y="8891413"/>
            <a:ext cx="3600759" cy="1325192"/>
          </a:xfrm>
          <a:prstGeom prst="rect">
            <a:avLst/>
          </a:prstGeom>
          <a:solidFill>
            <a:srgbClr val="FFFB00"/>
          </a:solidFill>
          <a:ln w="63500">
            <a:solidFill>
              <a:srgbClr val="FFFB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 old applications that haven’t been processed to understand if they should be cancelled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184" b="0"/>
          <a:stretch>
            <a:fillRect/>
          </a:stretch>
        </p:blipFill>
        <p:spPr>
          <a:xfrm>
            <a:off x="3247628" y="0"/>
            <a:ext cx="1788858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tatuses.png" descr="statu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3850" y="2501900"/>
            <a:ext cx="18656300" cy="871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Artboard Copy.png" descr="Artboard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6150" y="2501900"/>
            <a:ext cx="9791700" cy="871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